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411" r:id="rId3"/>
    <p:sldId id="467" r:id="rId4"/>
    <p:sldId id="412" r:id="rId5"/>
    <p:sldId id="413" r:id="rId6"/>
    <p:sldId id="495" r:id="rId7"/>
    <p:sldId id="518" r:id="rId8"/>
    <p:sldId id="519" r:id="rId9"/>
    <p:sldId id="520" r:id="rId10"/>
    <p:sldId id="521" r:id="rId11"/>
    <p:sldId id="522" r:id="rId12"/>
    <p:sldId id="500" r:id="rId13"/>
    <p:sldId id="501" r:id="rId14"/>
    <p:sldId id="503" r:id="rId15"/>
    <p:sldId id="505" r:id="rId16"/>
    <p:sldId id="523" r:id="rId17"/>
    <p:sldId id="525" r:id="rId18"/>
    <p:sldId id="508" r:id="rId19"/>
    <p:sldId id="509" r:id="rId20"/>
    <p:sldId id="510" r:id="rId21"/>
    <p:sldId id="511" r:id="rId22"/>
    <p:sldId id="515" r:id="rId23"/>
    <p:sldId id="516" r:id="rId24"/>
    <p:sldId id="512" r:id="rId25"/>
    <p:sldId id="517" r:id="rId26"/>
    <p:sldId id="526" r:id="rId27"/>
    <p:sldId id="527" r:id="rId28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gs" Target="tags/tag90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8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9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0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1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2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3.xml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5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6.xml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7.xml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8.xml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9.xml"/><Relationship Id="rId1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8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8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9.xml"/></Relationships>
</file>

<file path=ppt/tags/tag90.xml><?xml version="1.0" encoding="utf-8"?>
<p:tagLst xmlns:p="http://schemas.openxmlformats.org/presentationml/2006/main">
  <p:tag name="commondata" val="eyJjb3VudCI6OSwiaGRpZCI6ImI2N2Q3MDI2ZTQzZjlkMzM3NjllYTAyYjdkYzU1MDM4IiwidXNlckNvdW50IjoxfQ=="/>
</p:tagLst>
</file>